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69" r:id="rId2"/>
    <p:sldId id="284" r:id="rId3"/>
    <p:sldId id="295" r:id="rId4"/>
    <p:sldId id="296" r:id="rId5"/>
    <p:sldId id="297" r:id="rId6"/>
    <p:sldId id="285" r:id="rId7"/>
    <p:sldId id="298" r:id="rId8"/>
    <p:sldId id="299" r:id="rId9"/>
    <p:sldId id="300" r:id="rId10"/>
    <p:sldId id="301" r:id="rId11"/>
    <p:sldId id="303" r:id="rId12"/>
    <p:sldId id="304" r:id="rId13"/>
    <p:sldId id="305" r:id="rId14"/>
    <p:sldId id="306" r:id="rId15"/>
    <p:sldId id="307" r:id="rId16"/>
    <p:sldId id="308" r:id="rId17"/>
    <p:sldId id="286" r:id="rId18"/>
    <p:sldId id="289" r:id="rId19"/>
    <p:sldId id="290" r:id="rId20"/>
    <p:sldId id="291" r:id="rId21"/>
    <p:sldId id="293" r:id="rId22"/>
    <p:sldId id="276" r:id="rId23"/>
    <p:sldId id="309" r:id="rId24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96305" autoAdjust="0"/>
  </p:normalViewPr>
  <p:slideViewPr>
    <p:cSldViewPr snapToGrid="0">
      <p:cViewPr varScale="1">
        <p:scale>
          <a:sx n="116" d="100"/>
          <a:sy n="116" d="100"/>
        </p:scale>
        <p:origin x="102" y="2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63" d="100"/>
          <a:sy n="63" d="100"/>
        </p:scale>
        <p:origin x="2222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4837" tIns="47418" rIns="94837" bIns="4741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1727"/>
          </a:xfrm>
          <a:prstGeom prst="rect">
            <a:avLst/>
          </a:prstGeom>
        </p:spPr>
        <p:txBody>
          <a:bodyPr vert="horz" lIns="94837" tIns="47418" rIns="94837" bIns="47418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7"/>
            <a:ext cx="3169920" cy="481726"/>
          </a:xfrm>
          <a:prstGeom prst="rect">
            <a:avLst/>
          </a:prstGeom>
        </p:spPr>
        <p:txBody>
          <a:bodyPr vert="horz" lIns="94837" tIns="47418" rIns="94837" bIns="4741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7"/>
            <a:ext cx="3169920" cy="481726"/>
          </a:xfrm>
          <a:prstGeom prst="rect">
            <a:avLst/>
          </a:prstGeom>
        </p:spPr>
        <p:txBody>
          <a:bodyPr vert="horz" lIns="94837" tIns="47418" rIns="94837" bIns="47418" rtlCol="0" anchor="b"/>
          <a:lstStyle>
            <a:lvl1pPr algn="r">
              <a:defRPr sz="1200"/>
            </a:lvl1pPr>
          </a:lstStyle>
          <a:p>
            <a:fld id="{F4C3D052-C33D-4496-B84A-B024DD9CB4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56962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4837" tIns="47418" rIns="94837" bIns="4741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1727"/>
          </a:xfrm>
          <a:prstGeom prst="rect">
            <a:avLst/>
          </a:prstGeom>
        </p:spPr>
        <p:txBody>
          <a:bodyPr vert="horz" lIns="94837" tIns="47418" rIns="94837" bIns="47418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37" tIns="47418" rIns="94837" bIns="4741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4837" tIns="47418" rIns="94837" bIns="4741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7"/>
            <a:ext cx="3169920" cy="481726"/>
          </a:xfrm>
          <a:prstGeom prst="rect">
            <a:avLst/>
          </a:prstGeom>
        </p:spPr>
        <p:txBody>
          <a:bodyPr vert="horz" lIns="94837" tIns="47418" rIns="94837" bIns="4741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7"/>
            <a:ext cx="3169920" cy="481726"/>
          </a:xfrm>
          <a:prstGeom prst="rect">
            <a:avLst/>
          </a:prstGeom>
        </p:spPr>
        <p:txBody>
          <a:bodyPr vert="horz" lIns="94837" tIns="47418" rIns="94837" bIns="47418" rtlCol="0" anchor="b"/>
          <a:lstStyle>
            <a:lvl1pPr algn="r">
              <a:defRPr sz="1200"/>
            </a:lvl1pPr>
          </a:lstStyle>
          <a:p>
            <a:fld id="{2139237F-C152-4043-9AB8-9B23AB4110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542781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4185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57845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08917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6080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12634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88317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54269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71496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0962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2634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7293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71192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51383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54405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0269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649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6511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8628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16820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40959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22565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3470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9485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891" indent="0" algn="ctr">
              <a:buNone/>
              <a:defRPr/>
            </a:lvl2pPr>
            <a:lvl3pPr marL="685780" indent="0" algn="ctr">
              <a:buNone/>
              <a:defRPr/>
            </a:lvl3pPr>
            <a:lvl4pPr marL="1028670" indent="0" algn="ctr">
              <a:buNone/>
              <a:defRPr/>
            </a:lvl4pPr>
            <a:lvl5pPr marL="1371560" indent="0" algn="ctr">
              <a:buNone/>
              <a:defRPr/>
            </a:lvl5pPr>
            <a:lvl6pPr marL="1714450" indent="0" algn="ctr">
              <a:buNone/>
              <a:defRPr/>
            </a:lvl6pPr>
            <a:lvl7pPr marL="2057340" indent="0" algn="ctr">
              <a:buNone/>
              <a:defRPr/>
            </a:lvl7pPr>
            <a:lvl8pPr marL="2400229" indent="0" algn="ctr">
              <a:buNone/>
              <a:defRPr/>
            </a:lvl8pPr>
            <a:lvl9pPr marL="274312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70431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005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94800" y="381000"/>
            <a:ext cx="23876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0" y="381000"/>
            <a:ext cx="6959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8065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0" y="381000"/>
            <a:ext cx="9550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133600" y="1752600"/>
            <a:ext cx="4622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59600" y="1752600"/>
            <a:ext cx="4622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2045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1535119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7" indent="0">
              <a:buNone/>
              <a:defRPr sz="1200" b="1"/>
            </a:lvl4pPr>
            <a:lvl5pPr marL="1371568" indent="0">
              <a:buNone/>
              <a:defRPr sz="1200" b="1"/>
            </a:lvl5pPr>
            <a:lvl6pPr marL="1714460" indent="0">
              <a:buNone/>
              <a:defRPr sz="1200" b="1"/>
            </a:lvl6pPr>
            <a:lvl7pPr marL="2057353" indent="0">
              <a:buNone/>
              <a:defRPr sz="1200" b="1"/>
            </a:lvl7pPr>
            <a:lvl8pPr marL="2400246" indent="0">
              <a:buNone/>
              <a:defRPr sz="1200" b="1"/>
            </a:lvl8pPr>
            <a:lvl9pPr marL="2743138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6" y="2174882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5" y="1535119"/>
            <a:ext cx="538903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7" indent="0">
              <a:buNone/>
              <a:defRPr sz="1200" b="1"/>
            </a:lvl4pPr>
            <a:lvl5pPr marL="1371568" indent="0">
              <a:buNone/>
              <a:defRPr sz="1200" b="1"/>
            </a:lvl5pPr>
            <a:lvl6pPr marL="1714460" indent="0">
              <a:buNone/>
              <a:defRPr sz="1200" b="1"/>
            </a:lvl6pPr>
            <a:lvl7pPr marL="2057353" indent="0">
              <a:buNone/>
              <a:defRPr sz="1200" b="1"/>
            </a:lvl7pPr>
            <a:lvl8pPr marL="2400246" indent="0">
              <a:buNone/>
              <a:defRPr sz="1200" b="1"/>
            </a:lvl8pPr>
            <a:lvl9pPr marL="2743138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5" y="2174882"/>
            <a:ext cx="538903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7459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4" y="1535119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1" indent="0">
              <a:buNone/>
              <a:defRPr sz="1500" b="1"/>
            </a:lvl2pPr>
            <a:lvl3pPr marL="685762" indent="0">
              <a:buNone/>
              <a:defRPr sz="1350" b="1"/>
            </a:lvl3pPr>
            <a:lvl4pPr marL="1028645" indent="0">
              <a:buNone/>
              <a:defRPr sz="1200" b="1"/>
            </a:lvl4pPr>
            <a:lvl5pPr marL="1371525" indent="0">
              <a:buNone/>
              <a:defRPr sz="1200" b="1"/>
            </a:lvl5pPr>
            <a:lvl6pPr marL="1714407" indent="0">
              <a:buNone/>
              <a:defRPr sz="1200" b="1"/>
            </a:lvl6pPr>
            <a:lvl7pPr marL="2057289" indent="0">
              <a:buNone/>
              <a:defRPr sz="1200" b="1"/>
            </a:lvl7pPr>
            <a:lvl8pPr marL="2400170" indent="0">
              <a:buNone/>
              <a:defRPr sz="1200" b="1"/>
            </a:lvl8pPr>
            <a:lvl9pPr marL="274305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4" y="2174882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9"/>
            <a:ext cx="538903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1" indent="0">
              <a:buNone/>
              <a:defRPr sz="1500" b="1"/>
            </a:lvl2pPr>
            <a:lvl3pPr marL="685762" indent="0">
              <a:buNone/>
              <a:defRPr sz="1350" b="1"/>
            </a:lvl3pPr>
            <a:lvl4pPr marL="1028645" indent="0">
              <a:buNone/>
              <a:defRPr sz="1200" b="1"/>
            </a:lvl4pPr>
            <a:lvl5pPr marL="1371525" indent="0">
              <a:buNone/>
              <a:defRPr sz="1200" b="1"/>
            </a:lvl5pPr>
            <a:lvl6pPr marL="1714407" indent="0">
              <a:buNone/>
              <a:defRPr sz="1200" b="1"/>
            </a:lvl6pPr>
            <a:lvl7pPr marL="2057289" indent="0">
              <a:buNone/>
              <a:defRPr sz="1200" b="1"/>
            </a:lvl7pPr>
            <a:lvl8pPr marL="2400170" indent="0">
              <a:buNone/>
              <a:defRPr sz="1200" b="1"/>
            </a:lvl8pPr>
            <a:lvl9pPr marL="274305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82"/>
            <a:ext cx="538903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0671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4" y="1535119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1" indent="0">
              <a:buNone/>
              <a:defRPr sz="1500" b="1"/>
            </a:lvl2pPr>
            <a:lvl3pPr marL="685762" indent="0">
              <a:buNone/>
              <a:defRPr sz="1350" b="1"/>
            </a:lvl3pPr>
            <a:lvl4pPr marL="1028645" indent="0">
              <a:buNone/>
              <a:defRPr sz="1200" b="1"/>
            </a:lvl4pPr>
            <a:lvl5pPr marL="1371525" indent="0">
              <a:buNone/>
              <a:defRPr sz="1200" b="1"/>
            </a:lvl5pPr>
            <a:lvl6pPr marL="1714407" indent="0">
              <a:buNone/>
              <a:defRPr sz="1200" b="1"/>
            </a:lvl6pPr>
            <a:lvl7pPr marL="2057289" indent="0">
              <a:buNone/>
              <a:defRPr sz="1200" b="1"/>
            </a:lvl7pPr>
            <a:lvl8pPr marL="2400170" indent="0">
              <a:buNone/>
              <a:defRPr sz="1200" b="1"/>
            </a:lvl8pPr>
            <a:lvl9pPr marL="274305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4" y="2174882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9"/>
            <a:ext cx="538903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1" indent="0">
              <a:buNone/>
              <a:defRPr sz="1500" b="1"/>
            </a:lvl2pPr>
            <a:lvl3pPr marL="685762" indent="0">
              <a:buNone/>
              <a:defRPr sz="1350" b="1"/>
            </a:lvl3pPr>
            <a:lvl4pPr marL="1028645" indent="0">
              <a:buNone/>
              <a:defRPr sz="1200" b="1"/>
            </a:lvl4pPr>
            <a:lvl5pPr marL="1371525" indent="0">
              <a:buNone/>
              <a:defRPr sz="1200" b="1"/>
            </a:lvl5pPr>
            <a:lvl6pPr marL="1714407" indent="0">
              <a:buNone/>
              <a:defRPr sz="1200" b="1"/>
            </a:lvl6pPr>
            <a:lvl7pPr marL="2057289" indent="0">
              <a:buNone/>
              <a:defRPr sz="1200" b="1"/>
            </a:lvl7pPr>
            <a:lvl8pPr marL="2400170" indent="0">
              <a:buNone/>
              <a:defRPr sz="1200" b="1"/>
            </a:lvl8pPr>
            <a:lvl9pPr marL="274305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82"/>
            <a:ext cx="538903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1300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4" y="1535119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1" indent="0">
              <a:buNone/>
              <a:defRPr sz="1500" b="1"/>
            </a:lvl2pPr>
            <a:lvl3pPr marL="685762" indent="0">
              <a:buNone/>
              <a:defRPr sz="1350" b="1"/>
            </a:lvl3pPr>
            <a:lvl4pPr marL="1028645" indent="0">
              <a:buNone/>
              <a:defRPr sz="1200" b="1"/>
            </a:lvl4pPr>
            <a:lvl5pPr marL="1371525" indent="0">
              <a:buNone/>
              <a:defRPr sz="1200" b="1"/>
            </a:lvl5pPr>
            <a:lvl6pPr marL="1714407" indent="0">
              <a:buNone/>
              <a:defRPr sz="1200" b="1"/>
            </a:lvl6pPr>
            <a:lvl7pPr marL="2057289" indent="0">
              <a:buNone/>
              <a:defRPr sz="1200" b="1"/>
            </a:lvl7pPr>
            <a:lvl8pPr marL="2400170" indent="0">
              <a:buNone/>
              <a:defRPr sz="1200" b="1"/>
            </a:lvl8pPr>
            <a:lvl9pPr marL="274305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4" y="2174882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9"/>
            <a:ext cx="538903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1" indent="0">
              <a:buNone/>
              <a:defRPr sz="1500" b="1"/>
            </a:lvl2pPr>
            <a:lvl3pPr marL="685762" indent="0">
              <a:buNone/>
              <a:defRPr sz="1350" b="1"/>
            </a:lvl3pPr>
            <a:lvl4pPr marL="1028645" indent="0">
              <a:buNone/>
              <a:defRPr sz="1200" b="1"/>
            </a:lvl4pPr>
            <a:lvl5pPr marL="1371525" indent="0">
              <a:buNone/>
              <a:defRPr sz="1200" b="1"/>
            </a:lvl5pPr>
            <a:lvl6pPr marL="1714407" indent="0">
              <a:buNone/>
              <a:defRPr sz="1200" b="1"/>
            </a:lvl6pPr>
            <a:lvl7pPr marL="2057289" indent="0">
              <a:buNone/>
              <a:defRPr sz="1200" b="1"/>
            </a:lvl7pPr>
            <a:lvl8pPr marL="2400170" indent="0">
              <a:buNone/>
              <a:defRPr sz="1200" b="1"/>
            </a:lvl8pPr>
            <a:lvl9pPr marL="274305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82"/>
            <a:ext cx="538903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15196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1600204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465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8663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10566400" cy="1143000"/>
          </a:xfrm>
        </p:spPr>
        <p:txBody>
          <a:bodyPr/>
          <a:lstStyle>
            <a:lvl1pPr>
              <a:defRPr b="1" i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828800"/>
            <a:ext cx="9448800" cy="4114800"/>
          </a:xfrm>
        </p:spPr>
        <p:txBody>
          <a:bodyPr/>
          <a:lstStyle>
            <a:lvl2pPr>
              <a:defRPr sz="1800"/>
            </a:lvl2pPr>
            <a:lvl3pPr>
              <a:defRPr sz="1200"/>
            </a:lvl3pPr>
            <a:lvl4pPr>
              <a:defRPr sz="105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008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1" indent="0">
              <a:buNone/>
              <a:defRPr sz="1350"/>
            </a:lvl2pPr>
            <a:lvl3pPr marL="685780" indent="0">
              <a:buNone/>
              <a:defRPr sz="1200"/>
            </a:lvl3pPr>
            <a:lvl4pPr marL="1028670" indent="0">
              <a:buNone/>
              <a:defRPr sz="1050"/>
            </a:lvl4pPr>
            <a:lvl5pPr marL="1371560" indent="0">
              <a:buNone/>
              <a:defRPr sz="1050"/>
            </a:lvl5pPr>
            <a:lvl6pPr marL="1714450" indent="0">
              <a:buNone/>
              <a:defRPr sz="1050"/>
            </a:lvl6pPr>
            <a:lvl7pPr marL="2057340" indent="0">
              <a:buNone/>
              <a:defRPr sz="1050"/>
            </a:lvl7pPr>
            <a:lvl8pPr marL="2400229" indent="0">
              <a:buNone/>
              <a:defRPr sz="1050"/>
            </a:lvl8pPr>
            <a:lvl9pPr marL="274312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8084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752600"/>
            <a:ext cx="46228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59600" y="1752600"/>
            <a:ext cx="46228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31484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0" indent="0">
              <a:buNone/>
              <a:defRPr sz="1350" b="1"/>
            </a:lvl3pPr>
            <a:lvl4pPr marL="1028670" indent="0">
              <a:buNone/>
              <a:defRPr sz="1200" b="1"/>
            </a:lvl4pPr>
            <a:lvl5pPr marL="1371560" indent="0">
              <a:buNone/>
              <a:defRPr sz="1200" b="1"/>
            </a:lvl5pPr>
            <a:lvl6pPr marL="1714450" indent="0">
              <a:buNone/>
              <a:defRPr sz="1200" b="1"/>
            </a:lvl6pPr>
            <a:lvl7pPr marL="2057340" indent="0">
              <a:buNone/>
              <a:defRPr sz="1200" b="1"/>
            </a:lvl7pPr>
            <a:lvl8pPr marL="2400229" indent="0">
              <a:buNone/>
              <a:defRPr sz="1200" b="1"/>
            </a:lvl8pPr>
            <a:lvl9pPr marL="274312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0" indent="0">
              <a:buNone/>
              <a:defRPr sz="1350" b="1"/>
            </a:lvl3pPr>
            <a:lvl4pPr marL="1028670" indent="0">
              <a:buNone/>
              <a:defRPr sz="1200" b="1"/>
            </a:lvl4pPr>
            <a:lvl5pPr marL="1371560" indent="0">
              <a:buNone/>
              <a:defRPr sz="1200" b="1"/>
            </a:lvl5pPr>
            <a:lvl6pPr marL="1714450" indent="0">
              <a:buNone/>
              <a:defRPr sz="1200" b="1"/>
            </a:lvl6pPr>
            <a:lvl7pPr marL="2057340" indent="0">
              <a:buNone/>
              <a:defRPr sz="1200" b="1"/>
            </a:lvl7pPr>
            <a:lvl8pPr marL="2400229" indent="0">
              <a:buNone/>
              <a:defRPr sz="1200" b="1"/>
            </a:lvl8pPr>
            <a:lvl9pPr marL="274312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6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7168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3584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7021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1"/>
            <a:ext cx="4011084" cy="11620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5" y="273055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891" indent="0">
              <a:buNone/>
              <a:defRPr sz="900"/>
            </a:lvl2pPr>
            <a:lvl3pPr marL="685780" indent="0">
              <a:buNone/>
              <a:defRPr sz="750"/>
            </a:lvl3pPr>
            <a:lvl4pPr marL="1028670" indent="0">
              <a:buNone/>
              <a:defRPr sz="675"/>
            </a:lvl4pPr>
            <a:lvl5pPr marL="1371560" indent="0">
              <a:buNone/>
              <a:defRPr sz="675"/>
            </a:lvl5pPr>
            <a:lvl6pPr marL="1714450" indent="0">
              <a:buNone/>
              <a:defRPr sz="675"/>
            </a:lvl6pPr>
            <a:lvl7pPr marL="2057340" indent="0">
              <a:buNone/>
              <a:defRPr sz="675"/>
            </a:lvl7pPr>
            <a:lvl8pPr marL="2400229" indent="0">
              <a:buNone/>
              <a:defRPr sz="675"/>
            </a:lvl8pPr>
            <a:lvl9pPr marL="274312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3934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6" y="4800601"/>
            <a:ext cx="7315200" cy="566739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6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0" indent="0">
              <a:buNone/>
              <a:defRPr sz="1800"/>
            </a:lvl3pPr>
            <a:lvl4pPr marL="1028670" indent="0">
              <a:buNone/>
              <a:defRPr sz="1500"/>
            </a:lvl4pPr>
            <a:lvl5pPr marL="1371560" indent="0">
              <a:buNone/>
              <a:defRPr sz="1500"/>
            </a:lvl5pPr>
            <a:lvl6pPr marL="1714450" indent="0">
              <a:buNone/>
              <a:defRPr sz="1500"/>
            </a:lvl6pPr>
            <a:lvl7pPr marL="2057340" indent="0">
              <a:buNone/>
              <a:defRPr sz="1500"/>
            </a:lvl7pPr>
            <a:lvl8pPr marL="2400229" indent="0">
              <a:buNone/>
              <a:defRPr sz="1500"/>
            </a:lvl8pPr>
            <a:lvl9pPr marL="2743120" indent="0">
              <a:buNone/>
              <a:defRPr sz="15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6" y="5367340"/>
            <a:ext cx="7315200" cy="804863"/>
          </a:xfrm>
        </p:spPr>
        <p:txBody>
          <a:bodyPr/>
          <a:lstStyle>
            <a:lvl1pPr marL="0" indent="0">
              <a:buNone/>
              <a:defRPr sz="1050"/>
            </a:lvl1pPr>
            <a:lvl2pPr marL="342891" indent="0">
              <a:buNone/>
              <a:defRPr sz="900"/>
            </a:lvl2pPr>
            <a:lvl3pPr marL="685780" indent="0">
              <a:buNone/>
              <a:defRPr sz="750"/>
            </a:lvl3pPr>
            <a:lvl4pPr marL="1028670" indent="0">
              <a:buNone/>
              <a:defRPr sz="675"/>
            </a:lvl4pPr>
            <a:lvl5pPr marL="1371560" indent="0">
              <a:buNone/>
              <a:defRPr sz="675"/>
            </a:lvl5pPr>
            <a:lvl6pPr marL="1714450" indent="0">
              <a:buNone/>
              <a:defRPr sz="675"/>
            </a:lvl6pPr>
            <a:lvl7pPr marL="2057340" indent="0">
              <a:buNone/>
              <a:defRPr sz="675"/>
            </a:lvl7pPr>
            <a:lvl8pPr marL="2400229" indent="0">
              <a:buNone/>
              <a:defRPr sz="675"/>
            </a:lvl8pPr>
            <a:lvl9pPr marL="274312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4138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0" y="381000"/>
            <a:ext cx="955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1752600"/>
            <a:ext cx="9448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04556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Trump Mediaev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Trump Mediaev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Trump Mediaev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Trump Mediaeval" charset="0"/>
        </a:defRPr>
      </a:lvl5pPr>
      <a:lvl6pPr marL="342891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Trump Mediaeval" charset="0"/>
        </a:defRPr>
      </a:lvl6pPr>
      <a:lvl7pPr marL="68578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Trump Mediaeval" charset="0"/>
        </a:defRPr>
      </a:lvl7pPr>
      <a:lvl8pPr marL="102867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Trump Mediaeval" charset="0"/>
        </a:defRPr>
      </a:lvl8pPr>
      <a:lvl9pPr marL="137156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Trump Mediaeval" charset="0"/>
        </a:defRPr>
      </a:lvl9pPr>
    </p:titleStyle>
    <p:bodyStyle>
      <a:lvl1pPr marL="257167" indent="-257167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197" indent="-214307" algn="l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24" indent="-171445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15" indent="-171445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05" indent="-171445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895" indent="-171445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bg1"/>
          </a:solidFill>
          <a:latin typeface="+mn-lt"/>
        </a:defRPr>
      </a:lvl6pPr>
      <a:lvl7pPr marL="2228785" indent="-171445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bg1"/>
          </a:solidFill>
          <a:latin typeface="+mn-lt"/>
        </a:defRPr>
      </a:lvl7pPr>
      <a:lvl8pPr marL="2571675" indent="-171445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bg1"/>
          </a:solidFill>
          <a:latin typeface="+mn-lt"/>
        </a:defRPr>
      </a:lvl8pPr>
      <a:lvl9pPr marL="2914565" indent="-171445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68578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0" algn="l" defTabSz="68578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0" algn="l" defTabSz="68578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0" algn="l" defTabSz="68578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0" algn="l" defTabSz="68578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0" algn="l" defTabSz="68578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29" algn="l" defTabSz="68578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20" algn="l" defTabSz="68578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 bwMode="auto">
          <a:xfrm>
            <a:off x="1704854" y="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9pPr>
          </a:lstStyle>
          <a:p>
            <a:r>
              <a:rPr lang="en-US" dirty="0">
                <a:solidFill>
                  <a:srgbClr val="002060"/>
                </a:solidFill>
              </a:rPr>
              <a:t>Membership </a:t>
            </a:r>
          </a:p>
        </p:txBody>
      </p:sp>
      <p:sp>
        <p:nvSpPr>
          <p:cNvPr id="5" name="Rectangle 4"/>
          <p:cNvSpPr/>
          <p:nvPr/>
        </p:nvSpPr>
        <p:spPr>
          <a:xfrm>
            <a:off x="1365813" y="1423685"/>
            <a:ext cx="859999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STATE</a:t>
            </a:r>
            <a:endParaRPr lang="en-US" sz="3200" dirty="0">
              <a:solidFill>
                <a:srgbClr val="002060"/>
              </a:solidFill>
            </a:endParaRPr>
          </a:p>
          <a:p>
            <a:pPr algn="ctr"/>
            <a:endParaRPr lang="en-US" sz="3200" b="1" dirty="0"/>
          </a:p>
          <a:p>
            <a:pPr algn="ctr"/>
            <a:r>
              <a:rPr lang="en-US" sz="3200" b="1" dirty="0">
                <a:solidFill>
                  <a:srgbClr val="002060"/>
                </a:solidFill>
              </a:rPr>
              <a:t>DISTRICT</a:t>
            </a:r>
            <a:endParaRPr lang="en-US" sz="3200" dirty="0">
              <a:solidFill>
                <a:srgbClr val="002060"/>
              </a:solidFill>
            </a:endParaRPr>
          </a:p>
          <a:p>
            <a:pPr algn="ctr"/>
            <a:endParaRPr lang="en-US" sz="3200" dirty="0">
              <a:solidFill>
                <a:srgbClr val="002060"/>
              </a:solidFill>
            </a:endParaRPr>
          </a:p>
          <a:p>
            <a:pPr algn="ctr"/>
            <a:r>
              <a:rPr lang="en-US" sz="3200" b="1" dirty="0">
                <a:solidFill>
                  <a:srgbClr val="002060"/>
                </a:solidFill>
              </a:rPr>
              <a:t>COUNCIL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821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 bwMode="auto">
          <a:xfrm>
            <a:off x="1704854" y="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ump Mediaeval"/>
                <a:ea typeface="+mj-ea"/>
                <a:cs typeface="+mj-cs"/>
              </a:rPr>
              <a:t>Membership Target </a:t>
            </a:r>
          </a:p>
        </p:txBody>
      </p:sp>
      <p:sp>
        <p:nvSpPr>
          <p:cNvPr id="5" name="Rectangle 4"/>
          <p:cNvSpPr/>
          <p:nvPr/>
        </p:nvSpPr>
        <p:spPr>
          <a:xfrm>
            <a:off x="1365813" y="1423685"/>
            <a:ext cx="859999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ump Mediaeval"/>
                <a:ea typeface="+mn-ea"/>
                <a:cs typeface="+mn-cs"/>
              </a:rPr>
              <a:t>STATE ANALYSIS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002060"/>
                </a:solidFill>
                <a:latin typeface="Trump Mediaeval"/>
              </a:rPr>
              <a:t>Per Supreme Records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002060"/>
                </a:solidFill>
                <a:latin typeface="Trump Mediaeval"/>
              </a:rPr>
              <a:t>Market Opportunity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002060"/>
                </a:solidFill>
                <a:latin typeface="Trump Mediaeval"/>
              </a:rPr>
              <a:t>3-year Catholic population  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FF0000"/>
                </a:solidFill>
                <a:latin typeface="Trump Mediaeval"/>
              </a:rPr>
              <a:t>-4.08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ump Mediaeval"/>
                <a:ea typeface="+mn-ea"/>
                <a:cs typeface="+mn-cs"/>
              </a:rPr>
              <a:t>Market Penetration  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ump Mediaeval"/>
                <a:ea typeface="+mn-ea"/>
                <a:cs typeface="+mn-cs"/>
              </a:rPr>
              <a:t>33.67%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002060"/>
                </a:solidFill>
                <a:latin typeface="Trump Mediaeval"/>
              </a:rPr>
              <a:t>Parish Penetration  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002060"/>
                </a:solidFill>
                <a:latin typeface="Trump Mediaeval"/>
              </a:rPr>
              <a:t>25.95%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797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 bwMode="auto">
          <a:xfrm>
            <a:off x="1704854" y="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ump Mediaeval"/>
                <a:ea typeface="+mj-ea"/>
                <a:cs typeface="+mj-cs"/>
              </a:rPr>
              <a:t>Membership Target </a:t>
            </a:r>
          </a:p>
        </p:txBody>
      </p:sp>
      <p:sp>
        <p:nvSpPr>
          <p:cNvPr id="5" name="Rectangle 4"/>
          <p:cNvSpPr/>
          <p:nvPr/>
        </p:nvSpPr>
        <p:spPr>
          <a:xfrm>
            <a:off x="1365813" y="1423685"/>
            <a:ext cx="859999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ump Mediaeval"/>
                <a:ea typeface="+mn-ea"/>
                <a:cs typeface="+mn-cs"/>
              </a:rPr>
              <a:t>STATE ANALYSIS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lvl="0" algn="ctr">
              <a:defRPr/>
            </a:pPr>
            <a:r>
              <a:rPr lang="en-US" sz="3200" dirty="0"/>
              <a:t>Diocesan Breakdown</a:t>
            </a:r>
            <a:endParaRPr lang="en-US" sz="3200" b="1" dirty="0">
              <a:solidFill>
                <a:srgbClr val="002060"/>
              </a:solidFill>
              <a:latin typeface="Trump Mediaev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ump Mediaeval"/>
                <a:ea typeface="+mn-ea"/>
                <a:cs typeface="+mn-cs"/>
              </a:rPr>
              <a:t>Per Supreme Records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91C8185-709A-4758-BC0C-33551CD754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126478"/>
              </p:ext>
            </p:extLst>
          </p:nvPr>
        </p:nvGraphicFramePr>
        <p:xfrm>
          <a:off x="2010032" y="2916401"/>
          <a:ext cx="7710616" cy="25949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7019">
                  <a:extLst>
                    <a:ext uri="{9D8B030D-6E8A-4147-A177-3AD203B41FA5}">
                      <a16:colId xmlns:a16="http://schemas.microsoft.com/office/drawing/2014/main" val="2799729444"/>
                    </a:ext>
                  </a:extLst>
                </a:gridCol>
                <a:gridCol w="1068570">
                  <a:extLst>
                    <a:ext uri="{9D8B030D-6E8A-4147-A177-3AD203B41FA5}">
                      <a16:colId xmlns:a16="http://schemas.microsoft.com/office/drawing/2014/main" val="772760942"/>
                    </a:ext>
                  </a:extLst>
                </a:gridCol>
                <a:gridCol w="1246662">
                  <a:extLst>
                    <a:ext uri="{9D8B030D-6E8A-4147-A177-3AD203B41FA5}">
                      <a16:colId xmlns:a16="http://schemas.microsoft.com/office/drawing/2014/main" val="2995618910"/>
                    </a:ext>
                  </a:extLst>
                </a:gridCol>
                <a:gridCol w="1586157">
                  <a:extLst>
                    <a:ext uri="{9D8B030D-6E8A-4147-A177-3AD203B41FA5}">
                      <a16:colId xmlns:a16="http://schemas.microsoft.com/office/drawing/2014/main" val="2308917267"/>
                    </a:ext>
                  </a:extLst>
                </a:gridCol>
                <a:gridCol w="1268925">
                  <a:extLst>
                    <a:ext uri="{9D8B030D-6E8A-4147-A177-3AD203B41FA5}">
                      <a16:colId xmlns:a16="http://schemas.microsoft.com/office/drawing/2014/main" val="1739543631"/>
                    </a:ext>
                  </a:extLst>
                </a:gridCol>
                <a:gridCol w="1093283">
                  <a:extLst>
                    <a:ext uri="{9D8B030D-6E8A-4147-A177-3AD203B41FA5}">
                      <a16:colId xmlns:a16="http://schemas.microsoft.com/office/drawing/2014/main" val="4060732725"/>
                    </a:ext>
                  </a:extLst>
                </a:gridCol>
              </a:tblGrid>
              <a:tr h="115329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Total Parishes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Parish w/ Councils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Parish w/ Council and RT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Parish with only RT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Parish with no coverage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4508575"/>
                  </a:ext>
                </a:extLst>
              </a:tr>
              <a:tr h="2883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Covington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48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1823460"/>
                  </a:ext>
                </a:extLst>
              </a:tr>
              <a:tr h="2883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Lexington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0203316"/>
                  </a:ext>
                </a:extLst>
              </a:tr>
              <a:tr h="2883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Louisville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1891457"/>
                  </a:ext>
                </a:extLst>
              </a:tr>
              <a:tr h="2883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Owensboro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42854343"/>
                  </a:ext>
                </a:extLst>
              </a:tr>
              <a:tr h="2883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2134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45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 bwMode="auto">
          <a:xfrm>
            <a:off x="1704854" y="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ump Mediaeval"/>
                <a:ea typeface="+mj-ea"/>
                <a:cs typeface="+mj-cs"/>
              </a:rPr>
              <a:t>Membership Target </a:t>
            </a:r>
          </a:p>
        </p:txBody>
      </p:sp>
      <p:sp>
        <p:nvSpPr>
          <p:cNvPr id="5" name="Rectangle 4"/>
          <p:cNvSpPr/>
          <p:nvPr/>
        </p:nvSpPr>
        <p:spPr>
          <a:xfrm>
            <a:off x="1365813" y="1423685"/>
            <a:ext cx="859999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kern="0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Success Metrics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Every Council Active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Every council a Star Council?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Regularly Scheduled Exemplifications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One per district per month, minimum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Market Penetration Rate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Are the men who are in the pews in the councils?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Parish Penetration Rate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 Knights of Columbus presence in every parish</a:t>
            </a:r>
          </a:p>
          <a:p>
            <a:pPr algn="ctr">
              <a:defRPr/>
            </a:pPr>
            <a:endParaRPr lang="en-US" sz="3200" b="1" kern="0" cap="small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136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 bwMode="auto">
          <a:xfrm>
            <a:off x="1704854" y="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ump Mediaeval"/>
                <a:ea typeface="+mj-ea"/>
                <a:cs typeface="+mj-cs"/>
              </a:rPr>
              <a:t>Membership Target </a:t>
            </a:r>
          </a:p>
        </p:txBody>
      </p:sp>
      <p:sp>
        <p:nvSpPr>
          <p:cNvPr id="5" name="Rectangle 4"/>
          <p:cNvSpPr/>
          <p:nvPr/>
        </p:nvSpPr>
        <p:spPr>
          <a:xfrm>
            <a:off x="1365813" y="1423685"/>
            <a:ext cx="859999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kern="0" dirty="0"/>
              <a:t>AWARDS</a:t>
            </a:r>
          </a:p>
          <a:p>
            <a:pPr algn="ctr">
              <a:defRPr/>
            </a:pPr>
            <a:endParaRPr lang="en-US" sz="3200" b="1" kern="0" dirty="0"/>
          </a:p>
          <a:p>
            <a:pPr algn="ctr">
              <a:defRPr/>
            </a:pPr>
            <a:endParaRPr lang="en-US" sz="3200" b="1" kern="0" dirty="0"/>
          </a:p>
          <a:p>
            <a:pPr algn="ctr">
              <a:defRPr/>
            </a:pPr>
            <a:endParaRPr lang="en-US" sz="3200" b="1" kern="0" dirty="0"/>
          </a:p>
          <a:p>
            <a:pPr algn="ctr">
              <a:defRPr/>
            </a:pPr>
            <a:r>
              <a:rPr lang="en-US" sz="4000" b="1" kern="0" dirty="0"/>
              <a:t>Changed criteria for 2020 - 2021</a:t>
            </a:r>
          </a:p>
          <a:p>
            <a:pPr algn="ctr">
              <a:defRPr/>
            </a:pPr>
            <a:endParaRPr lang="en-US" sz="3200" b="1" kern="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729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 bwMode="auto">
          <a:xfrm>
            <a:off x="1704854" y="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ump Mediaeval"/>
                <a:ea typeface="+mj-ea"/>
                <a:cs typeface="+mj-cs"/>
              </a:rPr>
              <a:t>Membership Target </a:t>
            </a:r>
          </a:p>
        </p:txBody>
      </p:sp>
      <p:sp>
        <p:nvSpPr>
          <p:cNvPr id="5" name="Rectangle 4"/>
          <p:cNvSpPr/>
          <p:nvPr/>
        </p:nvSpPr>
        <p:spPr>
          <a:xfrm>
            <a:off x="1365813" y="1423685"/>
            <a:ext cx="859999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002060"/>
                </a:solidFill>
                <a:latin typeface="Trump Mediaeval"/>
              </a:rPr>
              <a:t>STAR COUNCIL AWARD FOR 2020-2021</a:t>
            </a:r>
          </a:p>
          <a:p>
            <a:pPr algn="ctr"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457200" lvl="0" indent="-457200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rgbClr val="FFC000"/>
                </a:solidFill>
              </a:rPr>
              <a:t>McGivney Award (Membership)</a:t>
            </a:r>
            <a:endParaRPr lang="en-US" sz="2800" b="1" kern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457200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rgbClr val="FFC000"/>
                </a:solidFill>
              </a:rPr>
              <a:t>Founders Award (Insurance)</a:t>
            </a:r>
            <a:endParaRPr lang="en-US" sz="2800" b="1" kern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457200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Columbian Award (Programs)</a:t>
            </a:r>
          </a:p>
          <a:p>
            <a:pPr marL="457200" lvl="0" indent="-457200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Required Forms 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latin typeface="Arial Narrow" panose="020B0606020202030204" pitchFamily="34" charset="0"/>
              </a:rPr>
              <a:t>#365 (Program Personnel)  &amp;  #1728 (Fraternal Survey)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In Good Standing with Supreme Council 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latin typeface="Arial Narrow" panose="020B0606020202030204" pitchFamily="34" charset="0"/>
              </a:rPr>
              <a:t>Safe Environment Compliant (US / CAN)</a:t>
            </a:r>
          </a:p>
          <a:p>
            <a:pPr algn="ctr"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781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 bwMode="auto">
          <a:xfrm>
            <a:off x="1704854" y="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ump Mediaeval"/>
                <a:ea typeface="+mj-ea"/>
                <a:cs typeface="+mj-cs"/>
              </a:rPr>
              <a:t>Membership Target </a:t>
            </a:r>
          </a:p>
        </p:txBody>
      </p:sp>
      <p:sp>
        <p:nvSpPr>
          <p:cNvPr id="5" name="Rectangle 4"/>
          <p:cNvSpPr/>
          <p:nvPr/>
        </p:nvSpPr>
        <p:spPr>
          <a:xfrm>
            <a:off x="1365813" y="1423685"/>
            <a:ext cx="859999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err="1">
                <a:solidFill>
                  <a:srgbClr val="002060"/>
                </a:solidFill>
                <a:latin typeface="Trump Mediaeval"/>
              </a:rPr>
              <a:t>McGIVNEY</a:t>
            </a:r>
            <a:r>
              <a:rPr lang="en-US" sz="3200" b="1" dirty="0">
                <a:solidFill>
                  <a:srgbClr val="002060"/>
                </a:solidFill>
                <a:latin typeface="Trump Mediaeval"/>
              </a:rPr>
              <a:t> AWARD</a:t>
            </a: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5% Net Growth in Membership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solidFill>
                  <a:srgbClr val="FFC000"/>
                </a:solidFill>
                <a:latin typeface="Arial Narrow" panose="020B0606020202030204" pitchFamily="34" charset="0"/>
              </a:rPr>
              <a:t>Reduced from 7%</a:t>
            </a:r>
            <a:endParaRPr lang="en-US" sz="2800" b="1" kern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Minimum 3 / Maximum 20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solidFill>
                  <a:srgbClr val="FFC000"/>
                </a:solidFill>
                <a:latin typeface="Arial Narrow" panose="020B0606020202030204" pitchFamily="34" charset="0"/>
              </a:rPr>
              <a:t>Reduced from Minimum 4 / Maximum 35</a:t>
            </a:r>
            <a:endParaRPr lang="en-US" sz="2800" b="1" kern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878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 bwMode="auto">
          <a:xfrm>
            <a:off x="1704854" y="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ump Mediaeval"/>
                <a:ea typeface="+mj-ea"/>
                <a:cs typeface="+mj-cs"/>
              </a:rPr>
              <a:t>Membership Target </a:t>
            </a:r>
          </a:p>
        </p:txBody>
      </p:sp>
      <p:sp>
        <p:nvSpPr>
          <p:cNvPr id="5" name="Rectangle 4"/>
          <p:cNvSpPr/>
          <p:nvPr/>
        </p:nvSpPr>
        <p:spPr>
          <a:xfrm>
            <a:off x="1365813" y="1423685"/>
            <a:ext cx="859999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002060"/>
                </a:solidFill>
                <a:latin typeface="Trump Mediaeval"/>
              </a:rPr>
              <a:t>FOUNDERS AWARD</a:t>
            </a: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1" dirty="0"/>
              <a:t>Host and promote two Fraternal Benefit Seminars</a:t>
            </a:r>
            <a:endParaRPr lang="en-US" sz="28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solidFill>
                  <a:srgbClr val="FFC000"/>
                </a:solidFill>
                <a:latin typeface="Arial Narrow" panose="020B0606020202030204" pitchFamily="34" charset="0"/>
              </a:rPr>
              <a:t>Removed Quota of 2.5%  and Min 3 / Max 18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No </a:t>
            </a:r>
            <a:r>
              <a:rPr lang="en-US" sz="2800" b="1" dirty="0">
                <a:latin typeface="Arial Narrow" panose="020B0606020202030204" pitchFamily="34" charset="0"/>
              </a:rPr>
              <a:t>attendee minimum. </a:t>
            </a:r>
            <a:r>
              <a:rPr lang="en-US" sz="28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However, seminar must be promoted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latin typeface="Arial Narrow" panose="020B0606020202030204" pitchFamily="34" charset="0"/>
              </a:rPr>
              <a:t>Can do combined seminars with other councils</a:t>
            </a:r>
            <a:endParaRPr lang="en-US" sz="28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latin typeface="Arial Narrow" panose="020B0606020202030204" pitchFamily="34" charset="0"/>
              </a:rPr>
              <a:t>Use approved presentations</a:t>
            </a:r>
            <a:endParaRPr lang="en-US" sz="28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latin typeface="Arial Narrow" panose="020B0606020202030204" pitchFamily="34" charset="0"/>
              </a:rPr>
              <a:t>General Agent reports completion to Supreme</a:t>
            </a:r>
            <a:endParaRPr lang="en-US" sz="28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768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 bwMode="auto">
          <a:xfrm>
            <a:off x="1704854" y="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ump Mediaeval"/>
                <a:ea typeface="+mj-ea"/>
                <a:cs typeface="+mj-cs"/>
              </a:rPr>
              <a:t>Membership Target </a:t>
            </a:r>
          </a:p>
        </p:txBody>
      </p:sp>
      <p:sp>
        <p:nvSpPr>
          <p:cNvPr id="5" name="Rectangle 4"/>
          <p:cNvSpPr/>
          <p:nvPr/>
        </p:nvSpPr>
        <p:spPr>
          <a:xfrm>
            <a:off x="1365813" y="1423685"/>
            <a:ext cx="859999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ump Mediaeval"/>
                <a:ea typeface="+mn-ea"/>
                <a:cs typeface="+mn-cs"/>
              </a:rPr>
              <a:t>DISTRICTS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ump Mediaeval"/>
                <a:ea typeface="+mn-ea"/>
                <a:cs typeface="+mn-cs"/>
              </a:rPr>
              <a:t>INTAKE </a:t>
            </a:r>
            <a:r>
              <a:rPr lang="en-US" sz="3200" b="1" dirty="0">
                <a:solidFill>
                  <a:srgbClr val="002060"/>
                </a:solidFill>
                <a:latin typeface="Trump Mediaeval"/>
              </a:rPr>
              <a:t>470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002060"/>
                </a:solidFill>
                <a:latin typeface="Trump Mediaeval"/>
              </a:rPr>
              <a:t>NET 290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9635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 bwMode="auto">
          <a:xfrm>
            <a:off x="1704854" y="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02060"/>
                </a:solidFill>
                <a:latin typeface="Trump Mediaeval"/>
              </a:rPr>
              <a:t>New Council Development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ump Mediaeval"/>
                <a:ea typeface="+mj-ea"/>
                <a:cs typeface="+mj-cs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365813" y="1423685"/>
            <a:ext cx="859999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ump Mediaeval"/>
                <a:ea typeface="+mn-ea"/>
                <a:cs typeface="+mn-cs"/>
              </a:rPr>
              <a:t>NCD Chairman: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ump Mediaeval"/>
                <a:ea typeface="+mn-ea"/>
                <a:cs typeface="+mn-cs"/>
              </a:rPr>
              <a:t>STATE TARGET </a:t>
            </a:r>
            <a:r>
              <a:rPr lang="en-US" sz="3200" b="1" dirty="0">
                <a:solidFill>
                  <a:srgbClr val="002060"/>
                </a:solidFill>
                <a:latin typeface="Trump Mediaeval"/>
              </a:rPr>
              <a:t>4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dirty="0">
              <a:solidFill>
                <a:srgbClr val="002060"/>
              </a:solidFill>
              <a:latin typeface="Trump Mediaev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ump Mediaeval"/>
                <a:ea typeface="+mn-ea"/>
                <a:cs typeface="+mn-cs"/>
              </a:rPr>
              <a:t>NCD IN DISTRICT?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40017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 bwMode="auto">
          <a:xfrm>
            <a:off x="1704854" y="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ump Mediaeval"/>
                <a:ea typeface="+mj-ea"/>
                <a:cs typeface="+mj-cs"/>
              </a:rPr>
              <a:t>Round Tables</a:t>
            </a:r>
          </a:p>
        </p:txBody>
      </p:sp>
      <p:sp>
        <p:nvSpPr>
          <p:cNvPr id="5" name="Rectangle 4"/>
          <p:cNvSpPr/>
          <p:nvPr/>
        </p:nvSpPr>
        <p:spPr>
          <a:xfrm>
            <a:off x="1365813" y="1423685"/>
            <a:ext cx="859999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002060"/>
                </a:solidFill>
                <a:latin typeface="Trump Mediaeval"/>
              </a:rPr>
              <a:t>Round Table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ump Mediaeval"/>
                <a:ea typeface="+mn-ea"/>
                <a:cs typeface="+mn-cs"/>
              </a:rPr>
              <a:t> Chairman: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ump Mediaeval"/>
                <a:ea typeface="+mn-ea"/>
                <a:cs typeface="+mn-cs"/>
              </a:rPr>
              <a:t>STATE TARGET 50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002060"/>
                </a:solidFill>
                <a:latin typeface="Trump Mediaeval"/>
              </a:rPr>
              <a:t>ROUND TABLES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ump Mediaeval"/>
                <a:ea typeface="+mn-ea"/>
                <a:cs typeface="+mn-cs"/>
              </a:rPr>
              <a:t> IN DISTRICT?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7911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 bwMode="auto">
          <a:xfrm>
            <a:off x="1704854" y="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ump Mediaeval"/>
                <a:ea typeface="+mj-ea"/>
                <a:cs typeface="+mj-cs"/>
              </a:rPr>
              <a:t>Membership Target </a:t>
            </a:r>
          </a:p>
        </p:txBody>
      </p:sp>
      <p:sp>
        <p:nvSpPr>
          <p:cNvPr id="5" name="Rectangle 4"/>
          <p:cNvSpPr/>
          <p:nvPr/>
        </p:nvSpPr>
        <p:spPr>
          <a:xfrm>
            <a:off x="1365813" y="1423685"/>
            <a:ext cx="859999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ump Mediaeval"/>
                <a:ea typeface="+mn-ea"/>
                <a:cs typeface="+mn-cs"/>
              </a:rPr>
              <a:t>STATE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002060"/>
                </a:solidFill>
                <a:latin typeface="Trump Mediaeval"/>
              </a:rPr>
              <a:t>INTAKE 470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002060"/>
                </a:solidFill>
                <a:latin typeface="Trump Mediaeval"/>
              </a:rPr>
              <a:t>NET 290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002060"/>
                </a:solidFill>
                <a:latin typeface="Trump Mediaeval"/>
              </a:rPr>
              <a:t>NET/NET 100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030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 bwMode="auto">
          <a:xfrm>
            <a:off x="1704854" y="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ump Mediaeval"/>
                <a:ea typeface="+mj-ea"/>
                <a:cs typeface="+mj-cs"/>
              </a:rPr>
              <a:t>Council Retention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365813" y="1423685"/>
            <a:ext cx="859999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ump Mediaeval"/>
                <a:ea typeface="+mn-ea"/>
                <a:cs typeface="+mn-cs"/>
              </a:rPr>
              <a:t>Council Retention Chairman: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ump Mediaeval"/>
                <a:ea typeface="+mn-ea"/>
                <a:cs typeface="+mn-cs"/>
              </a:rPr>
              <a:t>COUNCILS IN DISTRICT IN DANGER?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5528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 bwMode="auto">
          <a:xfrm>
            <a:off x="1704854" y="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02060"/>
                </a:solidFill>
                <a:latin typeface="Trump Mediaeval"/>
              </a:rPr>
              <a:t>Member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ump Mediaeval"/>
                <a:ea typeface="+mj-ea"/>
                <a:cs typeface="+mj-cs"/>
              </a:rPr>
              <a:t> Retention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365813" y="1423685"/>
            <a:ext cx="859999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002060"/>
                </a:solidFill>
                <a:latin typeface="Trump Mediaeval"/>
              </a:rPr>
              <a:t>Member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ump Mediaeval"/>
                <a:ea typeface="+mn-ea"/>
                <a:cs typeface="+mn-cs"/>
              </a:rPr>
              <a:t> Retention Chairman: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002060"/>
                </a:solidFill>
                <a:latin typeface="Trump Mediaeval"/>
              </a:rPr>
              <a:t>ARE YOU ENSURING RETENTION PROCESS IS FOLLOWED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ump Mediaeval"/>
                <a:ea typeface="+mn-ea"/>
                <a:cs typeface="+mn-cs"/>
              </a:rPr>
              <a:t> IN YOUR DISTRICT?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18369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 bwMode="auto">
          <a:xfrm>
            <a:off x="1774784" y="959252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9pPr>
          </a:lstStyle>
          <a:p>
            <a:r>
              <a:rPr lang="en-US" dirty="0">
                <a:solidFill>
                  <a:srgbClr val="002060"/>
                </a:solidFill>
                <a:latin typeface="Corbel" panose="020B0503020204020204" pitchFamily="34" charset="0"/>
              </a:rPr>
              <a:t>You Can Do It! </a:t>
            </a:r>
          </a:p>
        </p:txBody>
      </p:sp>
      <p:sp>
        <p:nvSpPr>
          <p:cNvPr id="3" name="Content Placeholder 2"/>
          <p:cNvSpPr>
            <a:spLocks noGrp="1"/>
          </p:cNvSpPr>
          <p:nvPr/>
        </p:nvSpPr>
        <p:spPr bwMode="auto">
          <a:xfrm>
            <a:off x="2448528" y="2355448"/>
            <a:ext cx="7086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Make membership a “team effort”!</a:t>
            </a:r>
          </a:p>
          <a:p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Remember - it’s not a sprint, it is a marathon!</a:t>
            </a:r>
          </a:p>
          <a:p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It is how you finish that counts.</a:t>
            </a:r>
          </a:p>
        </p:txBody>
      </p:sp>
    </p:spTree>
    <p:extLst>
      <p:ext uri="{BB962C8B-B14F-4D97-AF65-F5344CB8AC3E}">
        <p14:creationId xmlns:p14="http://schemas.microsoft.com/office/powerpoint/2010/main" val="18663486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 bwMode="auto">
          <a:xfrm>
            <a:off x="1952368" y="959251"/>
            <a:ext cx="7747216" cy="4658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9pPr>
          </a:lstStyle>
          <a:p>
            <a:r>
              <a:rPr lang="en-US" sz="9600" dirty="0">
                <a:solidFill>
                  <a:srgbClr val="002060"/>
                </a:solidFill>
                <a:latin typeface="Corbel" panose="020B0503020204020204" pitchFamily="34" charset="0"/>
              </a:rPr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/>
        </p:nvSpPr>
        <p:spPr bwMode="auto">
          <a:xfrm>
            <a:off x="2448528" y="2355448"/>
            <a:ext cx="7086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455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 bwMode="auto">
          <a:xfrm>
            <a:off x="1704854" y="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ump Mediaeval"/>
                <a:ea typeface="+mj-ea"/>
                <a:cs typeface="+mj-cs"/>
              </a:rPr>
              <a:t>Membership Target </a:t>
            </a:r>
          </a:p>
        </p:txBody>
      </p:sp>
      <p:sp>
        <p:nvSpPr>
          <p:cNvPr id="5" name="Rectangle 4"/>
          <p:cNvSpPr/>
          <p:nvPr/>
        </p:nvSpPr>
        <p:spPr>
          <a:xfrm>
            <a:off x="1365813" y="1423685"/>
            <a:ext cx="859999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ump Mediaeval"/>
                <a:ea typeface="+mn-ea"/>
                <a:cs typeface="+mn-cs"/>
              </a:rPr>
              <a:t>STATE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002060"/>
                </a:solidFill>
                <a:latin typeface="Trump Mediaeval"/>
              </a:rPr>
              <a:t>New Council Development 2 (4)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002060"/>
                </a:solidFill>
                <a:latin typeface="Trump Mediaeval"/>
              </a:rPr>
              <a:t>Online Membership 151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1580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 bwMode="auto">
          <a:xfrm>
            <a:off x="1704854" y="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ump Mediaeval"/>
                <a:ea typeface="+mj-ea"/>
                <a:cs typeface="+mj-cs"/>
              </a:rPr>
              <a:t>Membership Target </a:t>
            </a:r>
          </a:p>
        </p:txBody>
      </p:sp>
      <p:sp>
        <p:nvSpPr>
          <p:cNvPr id="5" name="Rectangle 4"/>
          <p:cNvSpPr/>
          <p:nvPr/>
        </p:nvSpPr>
        <p:spPr>
          <a:xfrm>
            <a:off x="1365813" y="1423685"/>
            <a:ext cx="859999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ump Mediaeval"/>
                <a:ea typeface="+mn-ea"/>
                <a:cs typeface="+mn-cs"/>
              </a:rPr>
              <a:t>STATE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002060"/>
                </a:solidFill>
                <a:latin typeface="Trump Mediaeval"/>
              </a:rPr>
              <a:t>New College Members 8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002060"/>
                </a:solidFill>
                <a:latin typeface="Trump Mediaeval"/>
              </a:rPr>
              <a:t>New (or reactivated) College Council  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305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 bwMode="auto">
          <a:xfrm>
            <a:off x="1704854" y="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ump Mediaeval"/>
                <a:ea typeface="+mj-ea"/>
                <a:cs typeface="+mj-cs"/>
              </a:rPr>
              <a:t>Membership Target </a:t>
            </a:r>
          </a:p>
        </p:txBody>
      </p:sp>
      <p:sp>
        <p:nvSpPr>
          <p:cNvPr id="5" name="Rectangle 4"/>
          <p:cNvSpPr/>
          <p:nvPr/>
        </p:nvSpPr>
        <p:spPr>
          <a:xfrm>
            <a:off x="1365813" y="1423685"/>
            <a:ext cx="859999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ump Mediaeval"/>
                <a:ea typeface="+mn-ea"/>
                <a:cs typeface="+mn-cs"/>
              </a:rPr>
              <a:t>STATE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002060"/>
                </a:solidFill>
                <a:latin typeface="Trump Mediaeval"/>
              </a:rPr>
              <a:t>New Spanish Speaking Members 17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002060"/>
                </a:solidFill>
                <a:latin typeface="Trump Mediaeval"/>
              </a:rPr>
              <a:t>New Spanish Council  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485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 bwMode="auto">
          <a:xfrm>
            <a:off x="1704854" y="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ump Mediaeval"/>
                <a:ea typeface="+mj-ea"/>
                <a:cs typeface="+mj-cs"/>
              </a:rPr>
              <a:t>Membership Target </a:t>
            </a:r>
          </a:p>
        </p:txBody>
      </p:sp>
      <p:sp>
        <p:nvSpPr>
          <p:cNvPr id="5" name="Rectangle 4"/>
          <p:cNvSpPr/>
          <p:nvPr/>
        </p:nvSpPr>
        <p:spPr>
          <a:xfrm>
            <a:off x="1365813" y="1423685"/>
            <a:ext cx="859999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ump Mediaeval"/>
                <a:ea typeface="+mn-ea"/>
                <a:cs typeface="+mn-cs"/>
              </a:rPr>
              <a:t>STATE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ump Mediaeval"/>
                <a:ea typeface="+mn-ea"/>
                <a:cs typeface="+mn-cs"/>
              </a:rPr>
              <a:t>FORGET WHAT YOU JUST SAW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ump Mediaeval"/>
                <a:ea typeface="+mn-ea"/>
                <a:cs typeface="+mn-cs"/>
              </a:rPr>
              <a:t>THAT WAS STATE TARGET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dirty="0">
              <a:solidFill>
                <a:srgbClr val="002060"/>
              </a:solidFill>
              <a:latin typeface="Trump Mediaev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ump Mediaeval"/>
                <a:ea typeface="+mn-ea"/>
                <a:cs typeface="+mn-cs"/>
              </a:rPr>
              <a:t>IT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ump Mediaeval"/>
                <a:ea typeface="+mn-ea"/>
                <a:cs typeface="+mn-cs"/>
              </a:rPr>
              <a:t> IS MY JOB TO MAKE SURE WE GET THERE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dirty="0">
              <a:solidFill>
                <a:srgbClr val="002060"/>
              </a:solidFill>
              <a:latin typeface="Trump Mediaeval"/>
            </a:endParaRPr>
          </a:p>
        </p:txBody>
      </p:sp>
    </p:spTree>
    <p:extLst>
      <p:ext uri="{BB962C8B-B14F-4D97-AF65-F5344CB8AC3E}">
        <p14:creationId xmlns:p14="http://schemas.microsoft.com/office/powerpoint/2010/main" val="29465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 bwMode="auto">
          <a:xfrm>
            <a:off x="1704854" y="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ump Mediaeval"/>
                <a:ea typeface="+mj-ea"/>
                <a:cs typeface="+mj-cs"/>
              </a:rPr>
              <a:t>Membership Target </a:t>
            </a:r>
          </a:p>
        </p:txBody>
      </p:sp>
      <p:sp>
        <p:nvSpPr>
          <p:cNvPr id="5" name="Rectangle 4"/>
          <p:cNvSpPr/>
          <p:nvPr/>
        </p:nvSpPr>
        <p:spPr>
          <a:xfrm>
            <a:off x="1365813" y="1423685"/>
            <a:ext cx="859999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ump Mediaeval"/>
                <a:ea typeface="+mn-ea"/>
                <a:cs typeface="+mn-cs"/>
              </a:rPr>
              <a:t>STATE ANALYSIS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002060"/>
                </a:solidFill>
                <a:latin typeface="Trump Mediaeval"/>
              </a:rPr>
              <a:t>Per Supreme Records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002060"/>
                </a:solidFill>
                <a:latin typeface="Trump Mediaeval"/>
              </a:rPr>
              <a:t>Active Councils 99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002060"/>
                </a:solidFill>
                <a:latin typeface="Trump Mediaeval"/>
              </a:rPr>
              <a:t>Suspended Councils 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649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 bwMode="auto">
          <a:xfrm>
            <a:off x="1704854" y="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ump Mediaeval"/>
                <a:ea typeface="+mj-ea"/>
                <a:cs typeface="+mj-cs"/>
              </a:rPr>
              <a:t>Membership Target </a:t>
            </a:r>
          </a:p>
        </p:txBody>
      </p:sp>
      <p:sp>
        <p:nvSpPr>
          <p:cNvPr id="5" name="Rectangle 4"/>
          <p:cNvSpPr/>
          <p:nvPr/>
        </p:nvSpPr>
        <p:spPr>
          <a:xfrm>
            <a:off x="1365813" y="1423685"/>
            <a:ext cx="859999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ump Mediaeval"/>
                <a:ea typeface="+mn-ea"/>
                <a:cs typeface="+mn-cs"/>
              </a:rPr>
              <a:t>STATE ANALYSIS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002060"/>
                </a:solidFill>
                <a:latin typeface="Trump Mediaeval"/>
              </a:rPr>
              <a:t>Per Supreme Records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002060"/>
                </a:solidFill>
                <a:latin typeface="Trump Mediaeval"/>
              </a:rPr>
              <a:t>Intake History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ump Mediaeval"/>
                <a:ea typeface="+mn-ea"/>
                <a:cs typeface="+mn-cs"/>
              </a:rPr>
              <a:t>2014-2015     662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002060"/>
                </a:solidFill>
                <a:latin typeface="Trump Mediaeval"/>
              </a:rPr>
              <a:t>2015-2016      577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ump Mediaeval"/>
                <a:ea typeface="+mn-ea"/>
                <a:cs typeface="+mn-cs"/>
              </a:rPr>
              <a:t>2016-2017      400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002060"/>
                </a:solidFill>
                <a:latin typeface="Trump Mediaeval"/>
              </a:rPr>
              <a:t>2017-2018      487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ump Mediaeval"/>
                <a:ea typeface="+mn-ea"/>
                <a:cs typeface="+mn-cs"/>
              </a:rPr>
              <a:t>2018-2019      439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002060"/>
                </a:solidFill>
                <a:latin typeface="Trump Mediaeval"/>
              </a:rPr>
              <a:t>3-year average      442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ump Mediaeval"/>
                <a:ea typeface="+mn-ea"/>
                <a:cs typeface="+mn-cs"/>
              </a:rPr>
              <a:t>5-year average      513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556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 bwMode="auto">
          <a:xfrm>
            <a:off x="1704854" y="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ump Mediaeval"/>
                <a:ea typeface="+mj-ea"/>
                <a:cs typeface="+mj-cs"/>
              </a:rPr>
              <a:t>Membership Target </a:t>
            </a:r>
          </a:p>
        </p:txBody>
      </p:sp>
      <p:sp>
        <p:nvSpPr>
          <p:cNvPr id="5" name="Rectangle 4"/>
          <p:cNvSpPr/>
          <p:nvPr/>
        </p:nvSpPr>
        <p:spPr>
          <a:xfrm>
            <a:off x="1365813" y="1423685"/>
            <a:ext cx="859999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ump Mediaeval"/>
                <a:ea typeface="+mn-ea"/>
                <a:cs typeface="+mn-cs"/>
              </a:rPr>
              <a:t>STATE ANALYSIS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002060"/>
                </a:solidFill>
                <a:latin typeface="Trump Mediaeval"/>
              </a:rPr>
              <a:t>Per Supreme Records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002060"/>
                </a:solidFill>
                <a:latin typeface="Trump Mediaeval"/>
              </a:rPr>
              <a:t>NCD History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ump Mediaeval"/>
                <a:ea typeface="+mn-ea"/>
                <a:cs typeface="+mn-cs"/>
              </a:rPr>
              <a:t>5- year average      1.4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ump Mediaev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8231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KofC Meetings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rump Mediaeval"/>
        <a:ea typeface=""/>
        <a:cs typeface=""/>
      </a:majorFont>
      <a:minorFont>
        <a:latin typeface="Trump Mediaev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KofC Meetings" id="{42F15609-A24D-4DB3-958C-AF09C3D419E5}" vid="{50843273-17E9-48E4-A0E3-229A5C71321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7913</TotalTime>
  <Words>488</Words>
  <Application>Microsoft Office PowerPoint</Application>
  <PresentationFormat>Widescreen</PresentationFormat>
  <Paragraphs>193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Arial Narrow</vt:lpstr>
      <vt:lpstr>Calibri</vt:lpstr>
      <vt:lpstr>Corbel</vt:lpstr>
      <vt:lpstr>Trump Mediaeval</vt:lpstr>
      <vt:lpstr>1_KofC Meetings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Knights of Columbus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J. Perretta</dc:creator>
  <cp:lastModifiedBy>Dannie Harris</cp:lastModifiedBy>
  <cp:revision>68</cp:revision>
  <cp:lastPrinted>2017-11-08T14:41:31Z</cp:lastPrinted>
  <dcterms:created xsi:type="dcterms:W3CDTF">2017-11-02T19:44:09Z</dcterms:created>
  <dcterms:modified xsi:type="dcterms:W3CDTF">2020-06-27T21:27:10Z</dcterms:modified>
</cp:coreProperties>
</file>