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57" r:id="rId3"/>
    <p:sldId id="292" r:id="rId4"/>
    <p:sldId id="277" r:id="rId5"/>
    <p:sldId id="278" r:id="rId6"/>
    <p:sldId id="285" r:id="rId7"/>
    <p:sldId id="287" r:id="rId8"/>
    <p:sldId id="280" r:id="rId9"/>
    <p:sldId id="281" r:id="rId10"/>
    <p:sldId id="258" r:id="rId11"/>
    <p:sldId id="294" r:id="rId12"/>
    <p:sldId id="295" r:id="rId13"/>
    <p:sldId id="302" r:id="rId14"/>
    <p:sldId id="303" r:id="rId15"/>
    <p:sldId id="268" r:id="rId16"/>
    <p:sldId id="271" r:id="rId17"/>
    <p:sldId id="265" r:id="rId18"/>
    <p:sldId id="299" r:id="rId19"/>
    <p:sldId id="259" r:id="rId20"/>
    <p:sldId id="309" r:id="rId21"/>
    <p:sldId id="304" r:id="rId22"/>
    <p:sldId id="30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A571-2A2A-493A-B74A-250B8F1D761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B2E-C06A-4D55-B0E5-A9F518478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A571-2A2A-493A-B74A-250B8F1D761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B2E-C06A-4D55-B0E5-A9F518478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A571-2A2A-493A-B74A-250B8F1D761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B2E-C06A-4D55-B0E5-A9F518478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A571-2A2A-493A-B74A-250B8F1D761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B2E-C06A-4D55-B0E5-A9F518478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A571-2A2A-493A-B74A-250B8F1D761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B2E-C06A-4D55-B0E5-A9F518478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A571-2A2A-493A-B74A-250B8F1D761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B2E-C06A-4D55-B0E5-A9F518478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A571-2A2A-493A-B74A-250B8F1D761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B2E-C06A-4D55-B0E5-A9F518478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A571-2A2A-493A-B74A-250B8F1D761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B2E-C06A-4D55-B0E5-A9F518478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A571-2A2A-493A-B74A-250B8F1D761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B2E-C06A-4D55-B0E5-A9F518478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A571-2A2A-493A-B74A-250B8F1D761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B2E-C06A-4D55-B0E5-A9F518478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A571-2A2A-493A-B74A-250B8F1D761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B2E-C06A-4D55-B0E5-A9F518478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6A571-2A2A-493A-B74A-250B8F1D761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0CB2E-C06A-4D55-B0E5-A9F518478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RST 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0"/>
            <a:ext cx="4315691" cy="6629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377281"/>
            <a:ext cx="6096000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EVANGELIZATION</a:t>
            </a:r>
            <a:endParaRPr lang="en-US" dirty="0"/>
          </a:p>
        </p:txBody>
      </p:sp>
      <p:pic>
        <p:nvPicPr>
          <p:cNvPr id="4" name="Content Placeholder 3" descr="photo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" y="1801019"/>
            <a:ext cx="7239000" cy="4124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EVANGELIZATION</a:t>
            </a:r>
            <a:endParaRPr lang="en-US" dirty="0"/>
          </a:p>
        </p:txBody>
      </p:sp>
      <p:pic>
        <p:nvPicPr>
          <p:cNvPr id="4" name="Content Placeholder 3" descr="photo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2987" y="1786731"/>
            <a:ext cx="7058025" cy="4152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SUPPORTING THE CHURCH</a:t>
            </a:r>
            <a:endParaRPr lang="en-US" dirty="0"/>
          </a:p>
        </p:txBody>
      </p:sp>
      <p:pic>
        <p:nvPicPr>
          <p:cNvPr id="4" name="Content Placeholder 3" descr="photo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5362" y="1848644"/>
            <a:ext cx="7153275" cy="4029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08" y="274638"/>
            <a:ext cx="8630392" cy="140176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SUPPORTING THE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CHURCH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Kentucky Every Seminarian </a:t>
            </a:r>
            <a:r>
              <a:rPr lang="en-US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Recieves</a:t>
            </a: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Financial Support</a:t>
            </a:r>
            <a:endParaRPr lang="en-US" sz="3100" dirty="0"/>
          </a:p>
        </p:txBody>
      </p:sp>
      <p:pic>
        <p:nvPicPr>
          <p:cNvPr id="4" name="Content Placeholder 3" descr="photo 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6787" y="1876425"/>
            <a:ext cx="7210425" cy="4067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SUPPORTING THE CHURCH</a:t>
            </a:r>
            <a:endParaRPr lang="en-US" dirty="0"/>
          </a:p>
        </p:txBody>
      </p:sp>
      <p:pic>
        <p:nvPicPr>
          <p:cNvPr id="4" name="Content Placeholder 3" descr="photo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9187" y="1915319"/>
            <a:ext cx="6905625" cy="3895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DEFENDING LIFE AND FREEDOM</a:t>
            </a:r>
            <a:endParaRPr lang="en-US" dirty="0"/>
          </a:p>
        </p:txBody>
      </p:sp>
      <p:pic>
        <p:nvPicPr>
          <p:cNvPr id="4" name="Content Placeholder 3" descr="photo 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2987" y="1872456"/>
            <a:ext cx="7058025" cy="3981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DEFENDING LIFE AND FREEDOM</a:t>
            </a:r>
            <a:endParaRPr lang="en-US" dirty="0"/>
          </a:p>
        </p:txBody>
      </p:sp>
      <p:pic>
        <p:nvPicPr>
          <p:cNvPr id="4" name="Content Placeholder 3" descr="photo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" y="1824831"/>
            <a:ext cx="7239000" cy="4076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FAITH BY THE NUMBERS</a:t>
            </a:r>
            <a:endParaRPr lang="en-US" dirty="0"/>
          </a:p>
        </p:txBody>
      </p:sp>
      <p:pic>
        <p:nvPicPr>
          <p:cNvPr id="4" name="Content Placeholder 3" descr="photo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8700" y="1867694"/>
            <a:ext cx="7086600" cy="3990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439194"/>
            <a:ext cx="6096000" cy="2847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443956"/>
            <a:ext cx="6096000" cy="2838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0000"/>
          </a:solidFill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PROTECTING FAMILIES</a:t>
            </a:r>
            <a:endParaRPr lang="en-US" dirty="0"/>
          </a:p>
        </p:txBody>
      </p:sp>
      <p:pic>
        <p:nvPicPr>
          <p:cNvPr id="4" name="Content Placeholder 3" descr="photo 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9650" y="1858169"/>
            <a:ext cx="7124700" cy="4010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0000"/>
          </a:solidFill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CATHOLIC INVESTING</a:t>
            </a:r>
            <a:endParaRPr lang="en-US" dirty="0"/>
          </a:p>
        </p:txBody>
      </p:sp>
      <p:pic>
        <p:nvPicPr>
          <p:cNvPr id="4" name="Content Placeholder 3" descr="photo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1087" y="1896269"/>
            <a:ext cx="6981825" cy="3933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0000"/>
          </a:solidFill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OUR PRODUCTS</a:t>
            </a:r>
            <a:endParaRPr lang="en-US" dirty="0"/>
          </a:p>
        </p:txBody>
      </p:sp>
      <p:pic>
        <p:nvPicPr>
          <p:cNvPr id="4" name="Content Placeholder 3" descr="photo 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2525" y="1934369"/>
            <a:ext cx="6838950" cy="3857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FOOD-We Feed The Hungry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Our Communities and around the world</a:t>
            </a:r>
            <a:endParaRPr lang="en-US" sz="3100" dirty="0"/>
          </a:p>
        </p:txBody>
      </p:sp>
      <p:pic>
        <p:nvPicPr>
          <p:cNvPr id="4" name="Content Placeholder 3" descr="photo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752600"/>
            <a:ext cx="7019925" cy="420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CLOTHING – Coats For Kids</a:t>
            </a:r>
            <a:endParaRPr lang="en-US" dirty="0"/>
          </a:p>
        </p:txBody>
      </p:sp>
      <p:pic>
        <p:nvPicPr>
          <p:cNvPr id="4" name="Content Placeholder 3" descr="photo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2512" y="1781969"/>
            <a:ext cx="7038975" cy="4162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SHELTER – Stewards of Appalachia </a:t>
            </a:r>
            <a:endParaRPr lang="en-US" dirty="0"/>
          </a:p>
        </p:txBody>
      </p:sp>
      <p:pic>
        <p:nvPicPr>
          <p:cNvPr id="4" name="Content Placeholder 3" descr="photo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3462" y="1739106"/>
            <a:ext cx="7077075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Helping Those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with Physical or Mental Disabilities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 descr="photo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1087" y="1786731"/>
            <a:ext cx="6981825" cy="4152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DISASTER RELIEF</a:t>
            </a:r>
            <a:endParaRPr lang="en-US" dirty="0"/>
          </a:p>
        </p:txBody>
      </p:sp>
      <p:pic>
        <p:nvPicPr>
          <p:cNvPr id="4" name="Content Placeholder 3" descr="photo 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4900" y="1715294"/>
            <a:ext cx="6934200" cy="4295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CHARITY BY THE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NUMBERS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Kentucky The </a:t>
            </a:r>
            <a:r>
              <a:rPr lang="en-US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KofC</a:t>
            </a: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Donated $1,709,957</a:t>
            </a:r>
            <a:endParaRPr lang="en-US" sz="3100" dirty="0"/>
          </a:p>
        </p:txBody>
      </p:sp>
      <p:pic>
        <p:nvPicPr>
          <p:cNvPr id="4" name="Content Placeholder 3" descr="photo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25" y="1753394"/>
            <a:ext cx="7143750" cy="4219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CHARITY BY THE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NUMBERS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In Kentucky The </a:t>
            </a:r>
            <a:r>
              <a:rPr lang="en-US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KofC</a:t>
            </a: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Donated 532,131 hours of Service</a:t>
            </a:r>
            <a:endParaRPr lang="en-US" sz="3100" dirty="0"/>
          </a:p>
        </p:txBody>
      </p:sp>
      <p:pic>
        <p:nvPicPr>
          <p:cNvPr id="4" name="Content Placeholder 3" descr="photo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" y="1691481"/>
            <a:ext cx="72390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60</Words>
  <Application>Microsoft Office PowerPoint</Application>
  <PresentationFormat>On-screen Show (4:3)</PresentationFormat>
  <Paragraphs>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FOOD-We Feed The Hungry In Our Communities and around the world</vt:lpstr>
      <vt:lpstr>CLOTHING – Coats For Kids</vt:lpstr>
      <vt:lpstr>SHELTER – Stewards of Appalachia </vt:lpstr>
      <vt:lpstr>Helping Those with Physical or Mental Disabilities</vt:lpstr>
      <vt:lpstr>DISASTER RELIEF</vt:lpstr>
      <vt:lpstr>CHARITY BY THE NUMBERS In Kentucky The KofC Donated $1,709,957</vt:lpstr>
      <vt:lpstr>CHARITY BY THE NUMBERS In Kentucky The KofC Donated 532,131 hours of Service</vt:lpstr>
      <vt:lpstr>PowerPoint Presentation</vt:lpstr>
      <vt:lpstr>EVANGELIZATION</vt:lpstr>
      <vt:lpstr>EVANGELIZATION</vt:lpstr>
      <vt:lpstr>SUPPORTING THE CHURCH</vt:lpstr>
      <vt:lpstr>SUPPORTING THE CHURCH In Kentucky Every Seminarian Recieves Financial Support</vt:lpstr>
      <vt:lpstr>SUPPORTING THE CHURCH</vt:lpstr>
      <vt:lpstr>DEFENDING LIFE AND FREEDOM</vt:lpstr>
      <vt:lpstr>DEFENDING LIFE AND FREEDOM</vt:lpstr>
      <vt:lpstr>FAITH BY THE NUMBERS</vt:lpstr>
      <vt:lpstr>PowerPoint Presentation</vt:lpstr>
      <vt:lpstr>PROTECTING FAMILIES</vt:lpstr>
      <vt:lpstr>CATHOLIC INVESTING</vt:lpstr>
      <vt:lpstr>OUR PRODUCTS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Knights of Columbus</dc:title>
  <dc:creator>Sandy</dc:creator>
  <cp:lastModifiedBy>Francis Shay</cp:lastModifiedBy>
  <cp:revision>14</cp:revision>
  <dcterms:created xsi:type="dcterms:W3CDTF">2015-03-31T15:03:47Z</dcterms:created>
  <dcterms:modified xsi:type="dcterms:W3CDTF">2015-04-04T14:30:20Z</dcterms:modified>
</cp:coreProperties>
</file>